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237320" cy="575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2023-05-07T22:08:40Z</dcterms:modified>
  <cp:revision>12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